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-11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0fbQX5VJmew" TargetMode="Externa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tweaks.com/2014/09/cloud-infographic-graphene-internet-things/" TargetMode="External"/><Relationship Id="rId4" Type="http://schemas.openxmlformats.org/officeDocument/2006/relationships/hyperlink" Target="http://www.compoundchem.com/2015/06/23/graphen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rategyr.com/MarketResearch/Graphene_Market_Trends.asp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60" y="1025080"/>
            <a:ext cx="8401246" cy="4638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Emerging Technology: </a:t>
            </a:r>
            <a:r>
              <a:rPr lang="en-US" sz="6600" b="1" dirty="0" err="1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Graphene</a:t>
            </a:r>
            <a:endParaRPr lang="en-US" sz="6600" b="1" dirty="0">
              <a:solidFill>
                <a:schemeClr val="bg1"/>
              </a:solidFill>
              <a:latin typeface="Abadi MT Condensed Light"/>
              <a:cs typeface="Abadi MT Condensed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Abadi MT Condensed Light"/>
                <a:cs typeface="Abadi MT Condensed Light"/>
              </a:rPr>
              <a:t>By: Darian Woehr</a:t>
            </a:r>
            <a:endParaRPr lang="en-US" b="1" dirty="0">
              <a:solidFill>
                <a:srgbClr val="000000"/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784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badi MT Condensed Light"/>
                <a:cs typeface="Abadi MT Condensed Light"/>
              </a:rPr>
              <a:t>What is </a:t>
            </a:r>
            <a:r>
              <a:rPr lang="en-US" b="1" dirty="0" err="1" smtClean="0">
                <a:latin typeface="Abadi MT Condensed Light"/>
                <a:cs typeface="Abadi MT Condensed Light"/>
              </a:rPr>
              <a:t>Graphene</a:t>
            </a:r>
            <a:r>
              <a:rPr lang="en-US" b="1" dirty="0" smtClean="0">
                <a:latin typeface="Abadi MT Condensed Light"/>
                <a:cs typeface="Abadi MT Condensed Light"/>
              </a:rPr>
              <a:t>?</a:t>
            </a:r>
            <a:endParaRPr lang="en-US" b="1" dirty="0">
              <a:latin typeface="Abadi MT Condensed Light"/>
              <a:cs typeface="Abadi MT Condense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Abadi MT Condensed Light"/>
                <a:cs typeface="Abadi MT Condensed Light"/>
                <a:hlinkClick r:id="rId2"/>
              </a:rPr>
              <a:t>https://www.youtube.com/watch?v=</a:t>
            </a:r>
            <a:r>
              <a:rPr lang="en-US" sz="2800" dirty="0" smtClean="0">
                <a:latin typeface="Abadi MT Condensed Light"/>
                <a:cs typeface="Abadi MT Condensed Light"/>
                <a:hlinkClick r:id="rId2"/>
              </a:rPr>
              <a:t>0fbQX5VJmew</a:t>
            </a:r>
            <a:endParaRPr lang="en-US" sz="2800" dirty="0" smtClean="0">
              <a:latin typeface="Abadi MT Condensed Light"/>
              <a:cs typeface="Abadi MT Condensed Ligh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83" y="2266011"/>
            <a:ext cx="7361434" cy="38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4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badi MT Condensed Light"/>
                <a:cs typeface="Abadi MT Condensed Light"/>
              </a:rPr>
              <a:t>What is the future of </a:t>
            </a:r>
            <a:r>
              <a:rPr lang="en-US" b="1" dirty="0" err="1" smtClean="0">
                <a:latin typeface="Abadi MT Condensed Light"/>
                <a:cs typeface="Abadi MT Condensed Light"/>
              </a:rPr>
              <a:t>Graphene</a:t>
            </a:r>
            <a:r>
              <a:rPr lang="en-US" b="1" dirty="0" smtClean="0">
                <a:latin typeface="Abadi MT Condensed Light"/>
                <a:cs typeface="Abadi MT Condensed Light"/>
              </a:rPr>
              <a:t>?</a:t>
            </a:r>
            <a:endParaRPr lang="en-US" b="1" dirty="0">
              <a:latin typeface="Abadi MT Condensed Light"/>
              <a:cs typeface="Abadi MT Condense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838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badi MT Condensed Light"/>
                <a:cs typeface="Abadi MT Condensed Light"/>
              </a:rPr>
              <a:t>Replace silicon as a semiconductor in electronics</a:t>
            </a:r>
          </a:p>
          <a:p>
            <a:r>
              <a:rPr lang="en-US" sz="2800" b="1" dirty="0" smtClean="0">
                <a:latin typeface="Abadi MT Condensed Light"/>
                <a:cs typeface="Abadi MT Condensed Light"/>
              </a:rPr>
              <a:t>Serve as a microchip that is 300x faster than chips available today (smaller and more powerful)</a:t>
            </a:r>
          </a:p>
          <a:p>
            <a:r>
              <a:rPr lang="en-US" sz="2800" b="1" dirty="0" smtClean="0">
                <a:latin typeface="Abadi MT Condensed Light"/>
                <a:cs typeface="Abadi MT Condensed Light"/>
              </a:rPr>
              <a:t>Revolutionize data transfer by creating smaller optical modulators than transfer data up to 10x faster</a:t>
            </a:r>
          </a:p>
          <a:p>
            <a:r>
              <a:rPr lang="en-US" sz="2800" b="1" dirty="0" smtClean="0">
                <a:latin typeface="Abadi MT Condensed Light"/>
                <a:cs typeface="Abadi MT Condensed Light"/>
              </a:rPr>
              <a:t>Batteries with longer lives and more power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71" y="4371108"/>
            <a:ext cx="3360891" cy="22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4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3-27 at 4.1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5" y="1616364"/>
            <a:ext cx="8099275" cy="39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badi MT Condensed Light"/>
                <a:cs typeface="Abadi MT Condensed Light"/>
              </a:rPr>
              <a:t>How can </a:t>
            </a:r>
            <a:r>
              <a:rPr lang="en-US" b="1" dirty="0" err="1" smtClean="0">
                <a:latin typeface="Abadi MT Condensed Light"/>
                <a:cs typeface="Abadi MT Condensed Light"/>
              </a:rPr>
              <a:t>Graphene</a:t>
            </a:r>
            <a:r>
              <a:rPr lang="en-US" b="1" dirty="0" smtClean="0">
                <a:latin typeface="Abadi MT Condensed Light"/>
                <a:cs typeface="Abadi MT Condensed Light"/>
              </a:rPr>
              <a:t> aid in storytelling?</a:t>
            </a:r>
            <a:endParaRPr lang="en-US" b="1" dirty="0">
              <a:latin typeface="Abadi MT Condensed Light"/>
              <a:cs typeface="Abadi MT Condense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Abadi MT Condensed Light"/>
                <a:cs typeface="Abadi MT Condensed Light"/>
              </a:rPr>
              <a:t>Easier, quicker transmission of data</a:t>
            </a:r>
          </a:p>
          <a:p>
            <a:r>
              <a:rPr lang="en-US" b="1" dirty="0" smtClean="0">
                <a:latin typeface="Abadi MT Condensed Light"/>
                <a:cs typeface="Abadi MT Condensed Light"/>
              </a:rPr>
              <a:t>Smaller and more powerful chips and batteries for computers, phones, cameras allowing for more durable and portable technology </a:t>
            </a:r>
          </a:p>
          <a:p>
            <a:r>
              <a:rPr lang="en-US" b="1" dirty="0" smtClean="0">
                <a:latin typeface="Abadi MT Condensed Light"/>
                <a:cs typeface="Abadi MT Condensed Light"/>
              </a:rPr>
              <a:t>This will allow for more ease in recording and sharing information/stories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051" y="4547755"/>
            <a:ext cx="3954493" cy="19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2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badi MT Condensed Light"/>
                <a:cs typeface="Abadi MT Condensed Light"/>
              </a:rPr>
              <a:t>Sources:</a:t>
            </a:r>
            <a:endParaRPr lang="en-US" b="1" dirty="0">
              <a:latin typeface="Abadi MT Condensed Light"/>
              <a:cs typeface="Abadi MT Condense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badi MT Condensed Light"/>
                <a:cs typeface="Abadi MT Condensed Light"/>
                <a:hlinkClick r:id="rId2"/>
              </a:rPr>
              <a:t>http://www.strategyr.com/MarketResearch/</a:t>
            </a:r>
            <a:r>
              <a:rPr lang="en-US" dirty="0" smtClean="0">
                <a:latin typeface="Abadi MT Condensed Light"/>
                <a:cs typeface="Abadi MT Condensed Light"/>
                <a:hlinkClick r:id="rId2"/>
              </a:rPr>
              <a:t>Graphene_Market_Trends.asp</a:t>
            </a:r>
            <a:endParaRPr lang="en-US" dirty="0" smtClean="0">
              <a:latin typeface="Abadi MT Condensed Light"/>
              <a:cs typeface="Abadi MT Condensed Light"/>
            </a:endParaRPr>
          </a:p>
          <a:p>
            <a:r>
              <a:rPr lang="en-US" dirty="0">
                <a:latin typeface="Abadi MT Condensed Light"/>
                <a:cs typeface="Abadi MT Condensed Light"/>
                <a:hlinkClick r:id="rId3"/>
              </a:rPr>
              <a:t>https://cloudtweaks.com/2014/09/cloud-infographic-graphene-internet-things</a:t>
            </a:r>
            <a:r>
              <a:rPr lang="en-US" dirty="0" smtClean="0">
                <a:latin typeface="Abadi MT Condensed Light"/>
                <a:cs typeface="Abadi MT Condensed Light"/>
                <a:hlinkClick r:id="rId3"/>
              </a:rPr>
              <a:t>/</a:t>
            </a:r>
            <a:endParaRPr lang="en-US" dirty="0" smtClean="0">
              <a:latin typeface="Abadi MT Condensed Light"/>
              <a:cs typeface="Abadi MT Condensed Light"/>
            </a:endParaRPr>
          </a:p>
          <a:p>
            <a:r>
              <a:rPr lang="en-US" dirty="0">
                <a:latin typeface="Abadi MT Condensed Light"/>
                <a:cs typeface="Abadi MT Condensed Light"/>
                <a:hlinkClick r:id="rId4"/>
              </a:rPr>
              <a:t>http://www.compoundchem.com/2015/06/23/graphene</a:t>
            </a:r>
            <a:r>
              <a:rPr lang="en-US" dirty="0" smtClean="0">
                <a:latin typeface="Abadi MT Condensed Light"/>
                <a:cs typeface="Abadi MT Condensed Light"/>
                <a:hlinkClick r:id="rId4"/>
              </a:rPr>
              <a:t>/</a:t>
            </a:r>
            <a:endParaRPr lang="en-US" dirty="0" smtClean="0">
              <a:latin typeface="Abadi MT Condensed Light"/>
              <a:cs typeface="Abadi MT Condensed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2093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Abadi MT Condensed Light"/>
                <a:cs typeface="Abadi MT Condensed Light"/>
              </a:rPr>
              <a:t>Questions?</a:t>
            </a:r>
            <a:endParaRPr lang="en-US" sz="6600" b="1" dirty="0"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3438879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36</TotalTime>
  <Words>170</Words>
  <Application>Microsoft Macintosh PowerPoint</Application>
  <PresentationFormat>On-screen Show (4:3)</PresentationFormat>
  <Paragraphs>18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 Black </vt:lpstr>
      <vt:lpstr>Emerging Technology: Graphene</vt:lpstr>
      <vt:lpstr>What is Graphene?</vt:lpstr>
      <vt:lpstr>What is the future of Graphene?</vt:lpstr>
      <vt:lpstr>PowerPoint Presentation</vt:lpstr>
      <vt:lpstr>How can Graphene aid in storytelling?</vt:lpstr>
      <vt:lpstr>Sources: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Technology: Graphene</dc:title>
  <dc:creator>Darian Woehr</dc:creator>
  <cp:lastModifiedBy>Darian Woehr</cp:lastModifiedBy>
  <cp:revision>4</cp:revision>
  <dcterms:created xsi:type="dcterms:W3CDTF">2017-03-27T19:52:18Z</dcterms:created>
  <dcterms:modified xsi:type="dcterms:W3CDTF">2017-03-27T20:29:17Z</dcterms:modified>
</cp:coreProperties>
</file>